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8" r:id="rId2"/>
    <p:sldId id="258" r:id="rId3"/>
    <p:sldId id="269" r:id="rId4"/>
    <p:sldId id="256" r:id="rId5"/>
    <p:sldId id="257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E46"/>
    <a:srgbClr val="FF0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63"/>
  </p:normalViewPr>
  <p:slideViewPr>
    <p:cSldViewPr snapToGrid="0" snapToObjects="1">
      <p:cViewPr>
        <p:scale>
          <a:sx n="153" d="100"/>
          <a:sy n="153" d="100"/>
        </p:scale>
        <p:origin x="144" y="-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180FE-B28D-B242-8DC0-4F443C5F23A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CF6E4-5E03-DD47-8664-A48F3DDAC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67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CF6E4-5E03-DD47-8664-A48F3DDAC2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C6B8-18C7-654F-8F9D-0AE482A55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47763-6CF0-A442-8103-D7EA2A28D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CBA13-1476-1E4A-A064-2F7C5FFC4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2BF8E-32F8-6346-B345-C315E7A8E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C3815-63ED-4D45-8B72-D756D134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3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5D56-CC2B-6249-A9F4-7CC809EF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028B2-C11C-AB48-8AC2-32BABA06A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620C1-CF21-134E-AA69-1114EA45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D8231-874D-6544-AC07-B3C1F4208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0F56A-BE48-8449-B3B6-EB42CCB0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3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BD518-8024-0E44-80F7-CF547055C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90628-29CC-0541-9918-7852E99C8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0CB7B-7601-F042-B121-1F278AA3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B8F84-FB79-BA41-A6EC-09716102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DA400-3D56-A247-9ADC-0508D806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3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0013-25BD-E047-B6BE-CE4BBF21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9A277-1ABA-A14A-8242-8FABB2AB1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14545-E222-D54C-A17D-16492E1B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F7B50-4801-C245-B1E6-B82B2252E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2BFCD-A83A-2C45-A18D-0A01224D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5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56A3A-52B1-5C49-A0EF-AEC80D383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3EE8-3E38-3049-AF89-2A0F436B5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024C-26CC-F346-9C36-3F9A5CA8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EB203-78BA-C542-B380-25044D2E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E5463-3644-8A42-9779-CA6EFA1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1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201B-7B80-2342-91D4-8C718AF5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0979-AB4F-C94A-B7DC-1204947EC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7168B-D384-9846-B605-1D3A6DF4C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9ED6D-BA88-1449-A8A5-3D7DDA8C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6D7CF-44C5-DD47-87F6-0C712AA6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FE1FC-C44F-9241-9002-79BC9054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9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D2FFF-5F62-4840-A10A-4509955C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E1E12-E7AE-6248-84C4-879FFCA89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5906B-ABC7-864F-B320-1F2BDFE17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A6919-EC0B-BA4A-B243-81244236A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B0A781-6A13-D54C-8204-234944E59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9EC4C-0DF4-7C49-B1FB-854E73DA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D8DD9-3155-4E40-A2FE-E6F6493ED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4987E-62DC-E644-8CFB-B457D3FE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8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CEC6-B4CC-ED4B-8FBA-51371B8E6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626F6-3CC6-5A46-8C92-C2699607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47C32-3A39-8144-BB71-7EBEF872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B9AB1-2B99-764C-AC60-CDB467011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29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D2146-713D-0B41-ADC6-BC14577A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DA147-16A0-CB48-87C0-10E1B76C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70D1A-F1B3-8F4C-B632-959C750A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7EF91-C729-A140-961E-48AC83C2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CF60-6C4F-6144-94C4-EC0B4D112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9B789-1134-8844-A644-FEA3EBFB3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AD6D0-87D9-D745-92EE-A2644C6FD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50072-F2EB-5A4D-ACBD-43F7A645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2B77A-2861-9B41-867E-6F1A5002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9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DDFD-E39D-3544-A5AB-46CC7B7A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FCB65-DB9F-7E41-80F6-F3AA872E1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3433C-C004-B942-95AC-C2825CF57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9CBF3-43A6-2345-8145-541C06DC5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2390A-7FF4-7246-A55E-BF7B9EA1A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51F2A-F37F-2B48-9364-C2E100B2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8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0D2F4-2503-054A-A8F2-BC88B1F3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F1638-0E7B-8F41-9A67-43BF018E6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D259D-4758-3042-AB0C-0BE567B5C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654CB-91EF-EE46-AD90-167AA6F1332B}" type="datetimeFigureOut">
              <a:rPr lang="en-US" smtClean="0"/>
              <a:t>1/18/20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F214B-42AD-D149-8FC1-42F338C18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C1D77-E1E9-094B-963A-64C236A56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CA618-AFE5-FC4D-9F9E-D614856D6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3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File:Makeup_brush.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0DB97D-A25E-8040-BC33-65B876FA2865}"/>
              </a:ext>
            </a:extLst>
          </p:cNvPr>
          <p:cNvSpPr txBox="1"/>
          <p:nvPr/>
        </p:nvSpPr>
        <p:spPr>
          <a:xfrm>
            <a:off x="5021943" y="2497976"/>
            <a:ext cx="214811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Arial" panose="020B0604020202020204" pitchFamily="34" charset="0"/>
                <a:cs typeface="Arial" panose="020B0604020202020204" pitchFamily="34" charset="0"/>
              </a:rPr>
              <a:t>Hi!</a:t>
            </a:r>
          </a:p>
        </p:txBody>
      </p:sp>
    </p:spTree>
    <p:extLst>
      <p:ext uri="{BB962C8B-B14F-4D97-AF65-F5344CB8AC3E}">
        <p14:creationId xmlns:p14="http://schemas.microsoft.com/office/powerpoint/2010/main" val="810217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9E28E6-D473-4F42-BCC4-963279611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19" y="0"/>
            <a:ext cx="2941524" cy="6858000"/>
          </a:xfrm>
          <a:prstGeom prst="rect">
            <a:avLst/>
          </a:prstGeom>
        </p:spPr>
      </p:pic>
      <p:pic>
        <p:nvPicPr>
          <p:cNvPr id="8" name="Picture 7" descr="A picture containing flower, displayed, table, dish&#10;&#10;Description automatically generated">
            <a:extLst>
              <a:ext uri="{FF2B5EF4-FFF2-40B4-BE49-F238E27FC236}">
                <a16:creationId xmlns:a16="http://schemas.microsoft.com/office/drawing/2014/main" id="{907EBC7A-744E-844B-BA22-84DB2324B8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83" r="32548"/>
          <a:stretch/>
        </p:blipFill>
        <p:spPr>
          <a:xfrm>
            <a:off x="8280659" y="0"/>
            <a:ext cx="320040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BAE476-D78D-AF4D-9B95-86705E362F8D}"/>
              </a:ext>
            </a:extLst>
          </p:cNvPr>
          <p:cNvSpPr txBox="1"/>
          <p:nvPr/>
        </p:nvSpPr>
        <p:spPr>
          <a:xfrm>
            <a:off x="4122148" y="3013501"/>
            <a:ext cx="4158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daltonization</a:t>
            </a: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199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sitt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D627059E-C248-B841-866F-AB16DFF6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314" y="0"/>
            <a:ext cx="5695371" cy="1892372"/>
          </a:xfrm>
          <a:prstGeom prst="rect">
            <a:avLst/>
          </a:prstGeom>
        </p:spPr>
      </p:pic>
      <p:pic>
        <p:nvPicPr>
          <p:cNvPr id="7" name="Picture 6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CCB6615A-524B-4040-B8DF-2708B513A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314" y="3656641"/>
            <a:ext cx="5695371" cy="3201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82D84A-56B5-2341-A3BB-1E4C14D57C59}"/>
              </a:ext>
            </a:extLst>
          </p:cNvPr>
          <p:cNvSpPr txBox="1"/>
          <p:nvPr/>
        </p:nvSpPr>
        <p:spPr>
          <a:xfrm>
            <a:off x="4480011" y="2370362"/>
            <a:ext cx="32319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AI training</a:t>
            </a:r>
          </a:p>
        </p:txBody>
      </p:sp>
    </p:spTree>
    <p:extLst>
      <p:ext uri="{BB962C8B-B14F-4D97-AF65-F5344CB8AC3E}">
        <p14:creationId xmlns:p14="http://schemas.microsoft.com/office/powerpoint/2010/main" val="32320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itting, fruit, food&#10;&#10;Description automatically generated">
            <a:extLst>
              <a:ext uri="{FF2B5EF4-FFF2-40B4-BE49-F238E27FC236}">
                <a16:creationId xmlns:a16="http://schemas.microsoft.com/office/drawing/2014/main" id="{1613CF59-709A-C340-8A5E-7BA2E9B3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506" y="0"/>
            <a:ext cx="280749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54FB0-3D21-034A-A939-65A12670C33C}"/>
              </a:ext>
            </a:extLst>
          </p:cNvPr>
          <p:cNvSpPr txBox="1"/>
          <p:nvPr/>
        </p:nvSpPr>
        <p:spPr>
          <a:xfrm>
            <a:off x="7693268" y="2800514"/>
            <a:ext cx="2270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hmm…</a:t>
            </a:r>
          </a:p>
        </p:txBody>
      </p:sp>
    </p:spTree>
    <p:extLst>
      <p:ext uri="{BB962C8B-B14F-4D97-AF65-F5344CB8AC3E}">
        <p14:creationId xmlns:p14="http://schemas.microsoft.com/office/powerpoint/2010/main" val="40084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2FD6-47AE-DB4E-A469-4372B9741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3723" y="2766218"/>
            <a:ext cx="4043877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What’s next?</a:t>
            </a:r>
          </a:p>
        </p:txBody>
      </p:sp>
      <p:pic>
        <p:nvPicPr>
          <p:cNvPr id="5" name="Picture 4" descr="A hand holding a cell phone&#10;&#10;Description automatically generated">
            <a:extLst>
              <a:ext uri="{FF2B5EF4-FFF2-40B4-BE49-F238E27FC236}">
                <a16:creationId xmlns:a16="http://schemas.microsoft.com/office/drawing/2014/main" id="{3E4AB603-CE2E-5042-A4D1-1BD4693B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472"/>
            <a:ext cx="6096000" cy="457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17424E-DF9B-0143-B547-144218AFF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69" t="11442" r="34778" b="12195"/>
          <a:stretch/>
        </p:blipFill>
        <p:spPr>
          <a:xfrm rot="21540000">
            <a:off x="2133601" y="1953489"/>
            <a:ext cx="1810986" cy="32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1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D9E984-AA29-484A-9FC7-B2940D566C5F}"/>
              </a:ext>
            </a:extLst>
          </p:cNvPr>
          <p:cNvSpPr/>
          <p:nvPr/>
        </p:nvSpPr>
        <p:spPr>
          <a:xfrm>
            <a:off x="1211303" y="2828834"/>
            <a:ext cx="41179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Thanks!</a:t>
            </a:r>
            <a:endParaRPr lang="en-US" sz="7200" dirty="0"/>
          </a:p>
        </p:txBody>
      </p:sp>
      <p:pic>
        <p:nvPicPr>
          <p:cNvPr id="6" name="Picture 5" descr="A picture containing outdoor, table, sitting, grass&#10;&#10;Description automatically generated">
            <a:extLst>
              <a:ext uri="{FF2B5EF4-FFF2-40B4-BE49-F238E27FC236}">
                <a16:creationId xmlns:a16="http://schemas.microsoft.com/office/drawing/2014/main" id="{B0E3677F-6C93-AF49-B33B-394EEA14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1" y="1208314"/>
            <a:ext cx="5921829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9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20538B-0CCE-B547-87CC-9987F4FF0628}"/>
              </a:ext>
            </a:extLst>
          </p:cNvPr>
          <p:cNvGrpSpPr/>
          <p:nvPr/>
        </p:nvGrpSpPr>
        <p:grpSpPr>
          <a:xfrm>
            <a:off x="574277" y="1163146"/>
            <a:ext cx="5245314" cy="4531708"/>
            <a:chOff x="574277" y="1163146"/>
            <a:chExt cx="5245314" cy="4531708"/>
          </a:xfrm>
        </p:grpSpPr>
        <p:pic>
          <p:nvPicPr>
            <p:cNvPr id="5" name="Picture 4" descr="A close up of a bowl&#10;&#10;Description automatically generated">
              <a:extLst>
                <a:ext uri="{FF2B5EF4-FFF2-40B4-BE49-F238E27FC236}">
                  <a16:creationId xmlns:a16="http://schemas.microsoft.com/office/drawing/2014/main" id="{74A2669C-E115-A945-A41C-2135AADAE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4277" y="1163146"/>
              <a:ext cx="5245314" cy="4531708"/>
            </a:xfrm>
            <a:prstGeom prst="rect">
              <a:avLst/>
            </a:prstGeom>
          </p:spPr>
        </p:pic>
        <p:pic>
          <p:nvPicPr>
            <p:cNvPr id="7" name="Picture 6" descr="A close up of a knife&#10;&#10;Description automatically generated">
              <a:extLst>
                <a:ext uri="{FF2B5EF4-FFF2-40B4-BE49-F238E27FC236}">
                  <a16:creationId xmlns:a16="http://schemas.microsoft.com/office/drawing/2014/main" id="{8C45CC03-1B39-8E40-BE3A-F8DCDEBE2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 rot="16365286">
              <a:off x="710160" y="3829947"/>
              <a:ext cx="1736901" cy="96745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F6B0C5-D7CA-704B-88A7-AFAB3754EBCE}"/>
              </a:ext>
            </a:extLst>
          </p:cNvPr>
          <p:cNvSpPr txBox="1"/>
          <p:nvPr/>
        </p:nvSpPr>
        <p:spPr>
          <a:xfrm>
            <a:off x="6096000" y="2909455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BabyYodaBrush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16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person, food, table&#10;&#10;Description automatically generated">
            <a:extLst>
              <a:ext uri="{FF2B5EF4-FFF2-40B4-BE49-F238E27FC236}">
                <a16:creationId xmlns:a16="http://schemas.microsoft.com/office/drawing/2014/main" id="{7BA156AC-1106-C94D-95EE-A1A95FEEA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101" y="804976"/>
            <a:ext cx="8396876" cy="5248048"/>
          </a:xfrm>
        </p:spPr>
      </p:pic>
    </p:spTree>
    <p:extLst>
      <p:ext uri="{BB962C8B-B14F-4D97-AF65-F5344CB8AC3E}">
        <p14:creationId xmlns:p14="http://schemas.microsoft.com/office/powerpoint/2010/main" val="104974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22702D5-E324-174A-B72F-54FB135BF435}"/>
              </a:ext>
            </a:extLst>
          </p:cNvPr>
          <p:cNvGrpSpPr/>
          <p:nvPr/>
        </p:nvGrpSpPr>
        <p:grpSpPr>
          <a:xfrm>
            <a:off x="2313214" y="1669927"/>
            <a:ext cx="7565571" cy="3518146"/>
            <a:chOff x="3113315" y="1959427"/>
            <a:chExt cx="5290456" cy="24601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A4B989-8889-694C-ABEC-D4F021112A5C}"/>
                </a:ext>
              </a:extLst>
            </p:cNvPr>
            <p:cNvGrpSpPr/>
            <p:nvPr/>
          </p:nvGrpSpPr>
          <p:grpSpPr>
            <a:xfrm rot="10800000">
              <a:off x="3113315" y="1959427"/>
              <a:ext cx="2460171" cy="2460171"/>
              <a:chOff x="3113315" y="1959427"/>
              <a:chExt cx="2460171" cy="246017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1464F65-82F3-344B-A4F9-27D01D1E73AE}"/>
                  </a:ext>
                </a:extLst>
              </p:cNvPr>
              <p:cNvSpPr/>
              <p:nvPr/>
            </p:nvSpPr>
            <p:spPr>
              <a:xfrm>
                <a:off x="3113315" y="1959427"/>
                <a:ext cx="2460171" cy="246017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Down Arrow 10">
                <a:extLst>
                  <a:ext uri="{FF2B5EF4-FFF2-40B4-BE49-F238E27FC236}">
                    <a16:creationId xmlns:a16="http://schemas.microsoft.com/office/drawing/2014/main" id="{DD16E29C-F885-A340-87E4-8C0D3694BE30}"/>
                  </a:ext>
                </a:extLst>
              </p:cNvPr>
              <p:cNvSpPr/>
              <p:nvPr/>
            </p:nvSpPr>
            <p:spPr>
              <a:xfrm rot="16200000">
                <a:off x="3647680" y="2388282"/>
                <a:ext cx="1552468" cy="1602459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35D910-87D1-A84A-8F58-9155B6016BA9}"/>
                </a:ext>
              </a:extLst>
            </p:cNvPr>
            <p:cNvGrpSpPr/>
            <p:nvPr/>
          </p:nvGrpSpPr>
          <p:grpSpPr>
            <a:xfrm>
              <a:off x="5943600" y="1959427"/>
              <a:ext cx="2460171" cy="2460171"/>
              <a:chOff x="6749143" y="1959428"/>
              <a:chExt cx="2460171" cy="246017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932A9A-843C-614E-9254-C4FF8F39D3BB}"/>
                  </a:ext>
                </a:extLst>
              </p:cNvPr>
              <p:cNvSpPr/>
              <p:nvPr/>
            </p:nvSpPr>
            <p:spPr>
              <a:xfrm>
                <a:off x="6749143" y="1959428"/>
                <a:ext cx="2460171" cy="246017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Down Arrow 11">
                <a:extLst>
                  <a:ext uri="{FF2B5EF4-FFF2-40B4-BE49-F238E27FC236}">
                    <a16:creationId xmlns:a16="http://schemas.microsoft.com/office/drawing/2014/main" id="{3FF4F73A-0A39-C840-8A85-A162481152C8}"/>
                  </a:ext>
                </a:extLst>
              </p:cNvPr>
              <p:cNvSpPr/>
              <p:nvPr/>
            </p:nvSpPr>
            <p:spPr>
              <a:xfrm rot="16200000">
                <a:off x="7294396" y="2388282"/>
                <a:ext cx="1552468" cy="1602459"/>
              </a:xfrm>
              <a:prstGeom prst="downArrow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860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3B3305-2516-E945-841D-635E1BCF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018" y="1571193"/>
            <a:ext cx="7319963" cy="54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3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of Rectangle 3">
            <a:extLst>
              <a:ext uri="{FF2B5EF4-FFF2-40B4-BE49-F238E27FC236}">
                <a16:creationId xmlns:a16="http://schemas.microsoft.com/office/drawing/2014/main" id="{D7F56E17-6B6D-ED46-ADA8-0B0EC6C35E0C}"/>
              </a:ext>
            </a:extLst>
          </p:cNvPr>
          <p:cNvSpPr/>
          <p:nvPr/>
        </p:nvSpPr>
        <p:spPr>
          <a:xfrm>
            <a:off x="1774593" y="1871363"/>
            <a:ext cx="8642814" cy="3115274"/>
          </a:xfrm>
          <a:prstGeom prst="round1Rect">
            <a:avLst>
              <a:gd name="adj" fmla="val 0"/>
            </a:avLst>
          </a:prstGeom>
          <a:solidFill>
            <a:srgbClr val="70AE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err="1">
                <a:solidFill>
                  <a:srgbClr val="FF0200"/>
                </a:solidFill>
              </a:rPr>
              <a:t>Giáng</a:t>
            </a:r>
            <a:r>
              <a:rPr lang="en-US" sz="9600" dirty="0">
                <a:solidFill>
                  <a:srgbClr val="FF0200"/>
                </a:solidFill>
              </a:rPr>
              <a:t> </a:t>
            </a:r>
            <a:r>
              <a:rPr lang="en-US" sz="9600" dirty="0" err="1">
                <a:solidFill>
                  <a:srgbClr val="FF0200"/>
                </a:solidFill>
              </a:rPr>
              <a:t>sinh</a:t>
            </a:r>
            <a:r>
              <a:rPr lang="en-US" sz="9600" dirty="0">
                <a:solidFill>
                  <a:srgbClr val="FF0200"/>
                </a:solidFill>
              </a:rPr>
              <a:t> </a:t>
            </a:r>
            <a:r>
              <a:rPr lang="en-US" sz="9600" dirty="0" err="1">
                <a:solidFill>
                  <a:srgbClr val="FF0200"/>
                </a:solidFill>
              </a:rPr>
              <a:t>vui</a:t>
            </a:r>
            <a:r>
              <a:rPr lang="en-US" sz="9600" dirty="0">
                <a:solidFill>
                  <a:srgbClr val="FF0200"/>
                </a:solidFill>
              </a:rPr>
              <a:t> </a:t>
            </a:r>
            <a:r>
              <a:rPr lang="en-US" sz="9600" dirty="0" err="1">
                <a:solidFill>
                  <a:srgbClr val="FF0200"/>
                </a:solidFill>
              </a:rPr>
              <a:t>vẻ</a:t>
            </a:r>
            <a:endParaRPr lang="en-US" sz="9600" dirty="0">
              <a:solidFill>
                <a:srgbClr val="FF0200"/>
              </a:solidFill>
            </a:endParaRPr>
          </a:p>
          <a:p>
            <a:pPr algn="ctr"/>
            <a:r>
              <a:rPr lang="en-US" sz="4000" dirty="0">
                <a:solidFill>
                  <a:srgbClr val="FF0200"/>
                </a:solidFill>
              </a:rPr>
              <a:t>(merry </a:t>
            </a:r>
            <a:r>
              <a:rPr lang="en-US" sz="4000" dirty="0" err="1">
                <a:solidFill>
                  <a:srgbClr val="FF0200"/>
                </a:solidFill>
              </a:rPr>
              <a:t>christmas</a:t>
            </a:r>
            <a:r>
              <a:rPr lang="en-US" sz="4000" dirty="0">
                <a:solidFill>
                  <a:srgbClr val="FF02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01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1FCA3227-F5F3-3049-A759-CC15CA620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99"/>
          <a:stretch/>
        </p:blipFill>
        <p:spPr>
          <a:xfrm>
            <a:off x="1774594" y="1836459"/>
            <a:ext cx="8642814" cy="318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le of fresh fruit and vegetables on display&#10;&#10;Description automatically generated">
            <a:extLst>
              <a:ext uri="{FF2B5EF4-FFF2-40B4-BE49-F238E27FC236}">
                <a16:creationId xmlns:a16="http://schemas.microsoft.com/office/drawing/2014/main" id="{ED259194-BCB2-BE44-8668-1639AA382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966643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47866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337C12-E59C-4D4E-9E27-96C3D980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80" y="0"/>
            <a:ext cx="339247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7E325E-6185-004B-B233-67D08ED5D073}"/>
              </a:ext>
            </a:extLst>
          </p:cNvPr>
          <p:cNvSpPr txBox="1"/>
          <p:nvPr/>
        </p:nvSpPr>
        <p:spPr>
          <a:xfrm>
            <a:off x="4856439" y="3013501"/>
            <a:ext cx="3438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simulation.</a:t>
            </a:r>
          </a:p>
        </p:txBody>
      </p:sp>
    </p:spTree>
    <p:extLst>
      <p:ext uri="{BB962C8B-B14F-4D97-AF65-F5344CB8AC3E}">
        <p14:creationId xmlns:p14="http://schemas.microsoft.com/office/powerpoint/2010/main" val="226605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5611</TotalTime>
  <Words>26</Words>
  <Application>Microsoft Macintosh PowerPoint</Application>
  <PresentationFormat>Widescreen</PresentationFormat>
  <Paragraphs>11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font on green</dc:title>
  <dc:creator>Daryl Koh</dc:creator>
  <cp:lastModifiedBy>Daryl Koh</cp:lastModifiedBy>
  <cp:revision>8</cp:revision>
  <dcterms:created xsi:type="dcterms:W3CDTF">2020-01-18T07:01:27Z</dcterms:created>
  <dcterms:modified xsi:type="dcterms:W3CDTF">2020-01-22T04:32:57Z</dcterms:modified>
</cp:coreProperties>
</file>